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79" r:id="rId3"/>
    <p:sldId id="269" r:id="rId4"/>
    <p:sldId id="268" r:id="rId5"/>
    <p:sldId id="263" r:id="rId6"/>
    <p:sldId id="264" r:id="rId7"/>
    <p:sldId id="265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p=150&amp;ed=1&amp;text=%D1%84%D0%B8%D0%B7%D0%BA%D1%83%D0%BB%D1%8C%D1%82%D0%BC%D0%B8%D0%BD%D1%83%D1%82%D0%BA%D0%B8&amp;spsite=www.sportykid.ru&amp;img_url=www.sportykid.ru/images/fiz-min2.gif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6172200" cy="24482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>Родительское собрание</a:t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err="1"/>
              <a:t>З</a:t>
            </a:r>
            <a:r>
              <a:rPr lang="ru-RU" sz="2800" i="1" dirty="0" err="1" smtClean="0"/>
              <a:t>доровьесберегающие</a:t>
            </a:r>
            <a:r>
              <a:rPr lang="ru-RU" sz="2800" i="1" dirty="0" smtClean="0"/>
              <a:t> технологии в школе и дома</a:t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(практикум)</a:t>
            </a:r>
            <a:endParaRPr lang="ru-RU" sz="2800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75856" y="5877272"/>
            <a:ext cx="3312368" cy="80194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Классный руководитель 8-9 </a:t>
            </a:r>
            <a:r>
              <a:rPr lang="ru-RU" dirty="0" err="1" smtClean="0"/>
              <a:t>кл</a:t>
            </a:r>
            <a:r>
              <a:rPr lang="ru-RU" dirty="0" smtClean="0"/>
              <a:t>. </a:t>
            </a:r>
            <a:r>
              <a:rPr lang="ru-RU" dirty="0" err="1" smtClean="0"/>
              <a:t>Резникова</a:t>
            </a:r>
            <a:r>
              <a:rPr lang="ru-RU" dirty="0" smtClean="0"/>
              <a:t> Л.Г.</a:t>
            </a: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852936"/>
            <a:ext cx="259228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75856" y="5229200"/>
            <a:ext cx="5452120" cy="12961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2195736" y="548680"/>
            <a:ext cx="5902424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Задачи: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r>
              <a:rPr lang="ru-RU" dirty="0"/>
              <a:t>· Формирование устойчивой мотивации к здоровому образу жизни у </a:t>
            </a:r>
            <a:r>
              <a:rPr lang="ru-RU" dirty="0" smtClean="0"/>
              <a:t>учащихся </a:t>
            </a:r>
            <a:r>
              <a:rPr lang="ru-RU" dirty="0"/>
              <a:t>и их родителей. </a:t>
            </a:r>
          </a:p>
          <a:p>
            <a:r>
              <a:rPr lang="ru-RU" dirty="0" smtClean="0"/>
              <a:t>· </a:t>
            </a:r>
            <a:r>
              <a:rPr lang="ru-RU" dirty="0"/>
              <a:t>Организация и проведение пропаганды ЗОЖ. </a:t>
            </a:r>
          </a:p>
          <a:p>
            <a:r>
              <a:rPr lang="ru-RU" dirty="0"/>
              <a:t>· </a:t>
            </a:r>
            <a:r>
              <a:rPr lang="ru-RU" dirty="0" smtClean="0"/>
              <a:t>Создание </a:t>
            </a:r>
            <a:r>
              <a:rPr lang="ru-RU" dirty="0"/>
              <a:t>среды, стимулирующей стремления детей к ЗОЖ.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2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148064" y="2132856"/>
            <a:ext cx="3563888" cy="458112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2"/>
            <a:r>
              <a:rPr lang="ru-RU" sz="2000" b="1" dirty="0"/>
              <a:t>Негативные тенденции: </a:t>
            </a:r>
            <a:br>
              <a:rPr lang="ru-RU" sz="2000" b="1" dirty="0"/>
            </a:br>
            <a:r>
              <a:rPr lang="ru-RU" dirty="0"/>
              <a:t>- значительное снижение числа абсолютно здоровых детей (их остается не более 10-12%)</a:t>
            </a:r>
            <a:br>
              <a:rPr lang="ru-RU" dirty="0"/>
            </a:br>
            <a:r>
              <a:rPr lang="ru-RU" dirty="0"/>
              <a:t>-стремительный рост числа функциональных нарушений и хронических заболеваний, которые регистрируются более чем у 50- 60% школьников</a:t>
            </a:r>
            <a:br>
              <a:rPr lang="ru-RU" dirty="0"/>
            </a:br>
            <a:r>
              <a:rPr lang="ru-RU" dirty="0"/>
              <a:t>- резкое </a:t>
            </a:r>
            <a:r>
              <a:rPr lang="ru-RU" dirty="0" smtClean="0"/>
              <a:t>увеличение </a:t>
            </a:r>
            <a:r>
              <a:rPr lang="ru-RU" dirty="0"/>
              <a:t>патологии органов пищеварения, опорно-двигательного </a:t>
            </a:r>
            <a:r>
              <a:rPr lang="ru-RU" dirty="0" smtClean="0"/>
              <a:t>аппарата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увеличение числа школьников, имеющих несколько диагнозов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у </a:t>
            </a:r>
            <a:r>
              <a:rPr lang="ru-RU" dirty="0" smtClean="0"/>
              <a:t>20% старшеклассников 5 </a:t>
            </a:r>
            <a:r>
              <a:rPr lang="ru-RU" dirty="0"/>
              <a:t>и более диагнозов)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endParaRPr lang="ru-RU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9"/>
            <a:ext cx="4442526" cy="40324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5438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type="body" sz="quarter" idx="1"/>
          </p:nvPr>
        </p:nvSpPr>
        <p:spPr>
          <a:xfrm>
            <a:off x="403244" y="263724"/>
            <a:ext cx="3657600" cy="590158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3600" b="1" i="1" dirty="0" smtClean="0"/>
          </a:p>
          <a:p>
            <a:pPr algn="ctr">
              <a:buNone/>
            </a:pPr>
            <a:r>
              <a:rPr lang="ru-RU" sz="3600" b="1" i="1" dirty="0" smtClean="0"/>
              <a:t>Известно, что дети быстро утомляются на уроках, поскольку длительное время находятся в статичном положении.</a:t>
            </a:r>
          </a:p>
          <a:p>
            <a:pPr algn="ctr">
              <a:buNone/>
            </a:pP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3779912" y="260648"/>
            <a:ext cx="4896544" cy="13681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044426"/>
            <a:ext cx="3600400" cy="51928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</a:rPr>
              <a:t>ПРИЛОЖЕНИЯ.</a:t>
            </a:r>
            <a:b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КОМПЛЕКС УПРАЖНЕНИЙ ГИМНАСТИКИ ДЛЯ ГЛАЗ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5797" y="1681141"/>
            <a:ext cx="8043890" cy="50006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1.</a:t>
            </a:r>
            <a:r>
              <a:rPr lang="ru-RU" dirty="0" smtClean="0"/>
              <a:t>  Быстро поморгать, закрыть глаза и посидеть спокойно, медленно считая до 5. Повторить 4–5 раз. </a:t>
            </a:r>
          </a:p>
          <a:p>
            <a:pPr>
              <a:buNone/>
            </a:pPr>
            <a:r>
              <a:rPr lang="ru-RU" b="1" dirty="0" smtClean="0"/>
              <a:t>2. </a:t>
            </a:r>
            <a:r>
              <a:rPr lang="ru-RU" dirty="0" smtClean="0"/>
              <a:t> Крепко зажмурить глаза (считать до 3), открыть глаза и посмотреть вдаль (считать до 5). Повторить 4–5 раз. </a:t>
            </a:r>
          </a:p>
          <a:p>
            <a:pPr>
              <a:buNone/>
            </a:pPr>
            <a:r>
              <a:rPr lang="ru-RU" b="1" dirty="0" smtClean="0"/>
              <a:t>3. </a:t>
            </a:r>
            <a:r>
              <a:rPr lang="ru-RU" dirty="0" smtClean="0"/>
              <a:t> Вытянуть правую руку вперед. Следить глазами, не поворачивая головы, за медленными движениями указательного пальца вытянутой руки влево и вправо, вверх и вниз. Повторить 4–5 раз. </a:t>
            </a:r>
          </a:p>
          <a:p>
            <a:pPr>
              <a:buNone/>
            </a:pPr>
            <a:r>
              <a:rPr lang="ru-RU" b="1" dirty="0" smtClean="0"/>
              <a:t>4.</a:t>
            </a:r>
            <a:r>
              <a:rPr lang="ru-RU" dirty="0" smtClean="0"/>
              <a:t>  Посмотреть на указательный палец вытянутой руки на счет 1–4, потом перевести взор вдаль на счет 1–6. Повторить 4–5 раз. </a:t>
            </a:r>
          </a:p>
          <a:p>
            <a:pPr>
              <a:buNone/>
            </a:pPr>
            <a:r>
              <a:rPr lang="ru-RU" b="1" dirty="0" smtClean="0"/>
              <a:t>5.  </a:t>
            </a:r>
            <a:r>
              <a:rPr lang="ru-RU" dirty="0" smtClean="0"/>
              <a:t>В среднем темпе проделать 3–4 круговых движения глазами в правую сторону, столько же в левую сторону. Расслабив глазные мышцы, посмотреть вдаль на счет 1–6. Повторить 1–2 раза.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im5-tub.yandex.net/i?id=107631872&amp;tov=5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7166"/>
            <a:ext cx="4667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2088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 </a:t>
            </a:r>
            <a:r>
              <a:rPr lang="ru-RU" sz="2200" b="1" dirty="0" smtClean="0"/>
              <a:t>КОМПЛЕКС УПРАЖНЕНИЙ ДЛЯ УЛУЧШЕНИЯ МОЗГОВОГО КРОВООБРАЩЕНИЯ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1.  Исходное положение – сидя на стуле. 1–2. Плавно наклонить голову назад, наклонить голову вперед, не поднимая плеч. Повторить 4–6 раз. Темп медленный. </a:t>
            </a:r>
            <a:br>
              <a:rPr lang="ru-RU" dirty="0" smtClean="0"/>
            </a:br>
            <a:r>
              <a:rPr lang="ru-RU" dirty="0" smtClean="0"/>
              <a:t>2.  Исходное положение – сидя, руки на поясе. 1. Поворот головы вправо. 2. Исходное положение. 3. Поворот головы влево. 4. Исходное положение. Повторить 6–8 раз. Темп медленный. </a:t>
            </a:r>
            <a:br>
              <a:rPr lang="ru-RU" dirty="0" smtClean="0"/>
            </a:br>
            <a:r>
              <a:rPr lang="ru-RU" dirty="0" smtClean="0"/>
              <a:t>3.  Исходное положение – стоя или сидя, руки на поясе. 1–2. Взмахом левую руку занести через правое плечо, голову повернуть влево. </a:t>
            </a:r>
            <a:br>
              <a:rPr lang="ru-RU" dirty="0" smtClean="0"/>
            </a:br>
            <a:r>
              <a:rPr lang="ru-RU" dirty="0" smtClean="0"/>
              <a:t>4.  Исходное положение. 4–5. То же повторить правой рукой, поворачивая голову вправо. 6. Исходное положение. Повторить 4–6 раз. Темп медленный.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КОМПЛЕКС УПРАЖНЕНИЙ ДЛЯ СНЯТИЯ УТОМЛЕНИЯ С ПЛЕЧЕВОГО ПОЯСА И РУК 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1.  Исходное положение – стоя или сидя, руки на поясе. 1–2. Правую руку вперед, левую вверх. 3–4. Переменить положение рук. Повторить 3–4 раза, затем расслабленно опустить вниз и потрясти кистями, голову наклонить вперед. Темп средний.</a:t>
            </a:r>
          </a:p>
          <a:p>
            <a:pPr>
              <a:buNone/>
            </a:pP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2.  Исходное положение – стоя или сидя, кисти тыльной стороной на поясе. 1–2. Свести локти вперед, голову наклонить вперед. 3–4. Локти отвести назад, прогнуться. Повторить 6–8 раз, затем опустить руки вниз и потрясти расслабленно. Темп медленный.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 Исходное положение – сидя. 1–2. Поднять руки через стороны вверх. 3–4. Сжать кисти рук в кулак. Разжать кисти рук. Повторить 6–8 раз, затем руки расслабленно опустить вниз и потрясти кистями. Темп средний.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307</TotalTime>
  <Words>298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Родительское собрание  Здоровьесберегающие технологии в школе и дома  (практикум)</vt:lpstr>
      <vt:lpstr>Презентация PowerPoint</vt:lpstr>
      <vt:lpstr>Негативные тенденции:  - значительное снижение числа абсолютно здоровых детей (их остается не более 10-12%) -стремительный рост числа функциональных нарушений и хронических заболеваний, которые регистрируются более чем у 50- 60% школьников - резкое увеличение патологии органов пищеварения, опорно-двигательного аппарата - увеличение числа школьников, имеющих несколько диагнозов  (у 20% старшеклассников 5 и более диагнозов) </vt:lpstr>
      <vt:lpstr>Презентация PowerPoint</vt:lpstr>
      <vt:lpstr>ПРИЛОЖЕНИЯ.  КОМПЛЕКС УПРАЖНЕНИЙ ГИМНАСТИКИ ДЛЯ ГЛАЗ</vt:lpstr>
      <vt:lpstr> КОМПЛЕКС УПРАЖНЕНИЙ ДЛЯ УЛУЧШЕНИЯ МОЗГОВОГО КРОВООБРАЩЕНИЯ  </vt:lpstr>
      <vt:lpstr>КОМПЛЕКС УПРАЖНЕНИЙ ДЛЯ СНЯТИЯ УТОМЛЕНИЯ С ПЛЕЧЕВОГО ПОЯСА И РУК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Физкультминутки  на уроках  русского языка</dc:title>
  <cp:lastModifiedBy>Лариса Резникова</cp:lastModifiedBy>
  <cp:revision>45</cp:revision>
  <cp:lastPrinted>2019-02-19T09:28:51Z</cp:lastPrinted>
  <dcterms:modified xsi:type="dcterms:W3CDTF">2022-02-02T17:55:44Z</dcterms:modified>
</cp:coreProperties>
</file>